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82" r:id="rId2"/>
    <p:sldId id="259" r:id="rId3"/>
    <p:sldId id="286" r:id="rId4"/>
    <p:sldId id="283" r:id="rId5"/>
    <p:sldId id="285" r:id="rId6"/>
    <p:sldId id="287" r:id="rId7"/>
    <p:sldId id="288" r:id="rId8"/>
    <p:sldId id="284" r:id="rId9"/>
    <p:sldId id="278" r:id="rId10"/>
    <p:sldId id="279" r:id="rId11"/>
    <p:sldId id="290" r:id="rId12"/>
    <p:sldId id="280" r:id="rId13"/>
    <p:sldId id="289" r:id="rId14"/>
  </p:sldIdLst>
  <p:sldSz cx="9144000" cy="6858000" type="screen4x3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200B2AC-36FA-41BA-92E9-D53ECF9CCBAA}">
          <p14:sldIdLst>
            <p14:sldId id="282"/>
            <p14:sldId id="259"/>
            <p14:sldId id="286"/>
            <p14:sldId id="283"/>
            <p14:sldId id="285"/>
            <p14:sldId id="287"/>
            <p14:sldId id="288"/>
            <p14:sldId id="284"/>
            <p14:sldId id="278"/>
            <p14:sldId id="279"/>
            <p14:sldId id="290"/>
            <p14:sldId id="280"/>
            <p14:sldId id="289"/>
          </p14:sldIdLst>
        </p14:section>
        <p14:section name="Untitled Section" id="{067A6D31-29DE-4435-A9D2-3AE9BA3D2F5F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60" y="-84"/>
      </p:cViewPr>
      <p:guideLst>
        <p:guide orient="horz" pos="3133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946E-B8D9-493B-B130-94C0FC421EFF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1ADDFA-6868-4C4F-B1F7-0D48CDDC2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3338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00600"/>
            <a:ext cx="8229600" cy="13255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mn-MN" dirty="0" smtClean="0">
                <a:latin typeface="Arial" pitchFamily="34" charset="0"/>
                <a:cs typeface="Arial" pitchFamily="34" charset="0"/>
              </a:rPr>
              <a:t>			</a:t>
            </a:r>
          </a:p>
          <a:p>
            <a:pPr marL="0" indent="0">
              <a:buNone/>
            </a:pPr>
            <a:r>
              <a:rPr lang="mn-MN" dirty="0" smtClean="0">
                <a:latin typeface="Arial" pitchFamily="34" charset="0"/>
                <a:cs typeface="Arial" pitchFamily="34" charset="0"/>
              </a:rPr>
              <a:t>			ЭМХТ, МИАлба,    2021.10.14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916362"/>
          </a:xfrm>
        </p:spPr>
        <p:txBody>
          <a:bodyPr>
            <a:normAutofit/>
          </a:bodyPr>
          <a:lstStyle/>
          <a:p>
            <a:r>
              <a:rPr lang="mn-MN" sz="3600" b="1" dirty="0">
                <a:latin typeface="Arial" pitchFamily="34" charset="0"/>
                <a:cs typeface="Arial" pitchFamily="34" charset="0"/>
              </a:rPr>
              <a:t>Шинэ коронавируст халдвар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(</a:t>
            </a:r>
            <a:r>
              <a:rPr lang="mn-MN" sz="3600" b="1" dirty="0">
                <a:latin typeface="Arial" pitchFamily="34" charset="0"/>
                <a:cs typeface="Arial" pitchFamily="34" charset="0"/>
              </a:rPr>
              <a:t>С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ovid-19)-</a:t>
            </a:r>
            <a:r>
              <a:rPr lang="mn-MN" sz="3600" b="1" dirty="0">
                <a:latin typeface="Arial" pitchFamily="34" charset="0"/>
                <a:cs typeface="Arial" pitchFamily="34" charset="0"/>
              </a:rPr>
              <a:t>ын </a:t>
            </a:r>
            <a:r>
              <a:rPr lang="mn-MN" sz="3600" b="1" dirty="0" smtClean="0">
                <a:latin typeface="Arial" pitchFamily="34" charset="0"/>
                <a:cs typeface="Arial" pitchFamily="34" charset="0"/>
              </a:rPr>
              <a:t>эмнэлгийн </a:t>
            </a:r>
            <a:r>
              <a:rPr lang="mn-MN" sz="3600" b="1" dirty="0">
                <a:latin typeface="Arial" pitchFamily="34" charset="0"/>
                <a:cs typeface="Arial" pitchFamily="34" charset="0"/>
              </a:rPr>
              <a:t>тусламж, үйлчилгээнд үзүүлж буй </a:t>
            </a:r>
            <a:r>
              <a:rPr lang="mn-MN" sz="3600" b="1" dirty="0" smtClean="0">
                <a:latin typeface="Arial" pitchFamily="34" charset="0"/>
                <a:cs typeface="Arial" pitchFamily="34" charset="0"/>
              </a:rPr>
              <a:t>нөлөөлөл</a:t>
            </a:r>
            <a:br>
              <a:rPr lang="mn-MN" sz="3600" b="1" dirty="0" smtClean="0">
                <a:latin typeface="Arial" pitchFamily="34" charset="0"/>
                <a:cs typeface="Arial" pitchFamily="34" charset="0"/>
              </a:rPr>
            </a:br>
            <a:r>
              <a:rPr lang="mn-MN" sz="3600" b="1" dirty="0" smtClean="0">
                <a:latin typeface="Arial" pitchFamily="34" charset="0"/>
                <a:cs typeface="Arial" pitchFamily="34" charset="0"/>
              </a:rPr>
              <a:t>ДЭМБ, судалгаа, 2021 он 1-3 сар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340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4000" dirty="0">
                <a:latin typeface="Arial" pitchFamily="34" charset="0"/>
                <a:cs typeface="Arial" pitchFamily="34" charset="0"/>
              </a:rPr>
              <a:t>ДЭМБ-ын зөвлөмж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mn-MN" sz="20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mn-MN" sz="2400" b="1" dirty="0" smtClean="0">
                <a:latin typeface="Arial" pitchFamily="34" charset="0"/>
                <a:cs typeface="Arial" pitchFamily="34" charset="0"/>
              </a:rPr>
              <a:t>Эх, нярайн тусламж, үйлчилгээний хувьд</a:t>
            </a:r>
          </a:p>
          <a:p>
            <a:r>
              <a:rPr lang="mn-MN" sz="2400" dirty="0" smtClean="0">
                <a:latin typeface="Arial" pitchFamily="34" charset="0"/>
                <a:cs typeface="Arial" pitchFamily="34" charset="0"/>
              </a:rPr>
              <a:t>Эх барихын болон нярайн бүхий л тусламж үйлчилгээг цаг </a:t>
            </a:r>
            <a:r>
              <a:rPr lang="mn-MN" sz="2400" dirty="0">
                <a:latin typeface="Arial" pitchFamily="34" charset="0"/>
                <a:cs typeface="Arial" pitchFamily="34" charset="0"/>
              </a:rPr>
              <a:t>алдалгүй </a:t>
            </a:r>
            <a:r>
              <a:rPr lang="mn-MN" sz="2400" dirty="0" smtClean="0">
                <a:latin typeface="Arial" pitchFamily="34" charset="0"/>
                <a:cs typeface="Arial" pitchFamily="34" charset="0"/>
              </a:rPr>
              <a:t>үзүүлэх /хараа хяналтгүй </a:t>
            </a:r>
            <a:r>
              <a:rPr lang="mn-MN" sz="2400" dirty="0">
                <a:latin typeface="Arial" pitchFamily="34" charset="0"/>
                <a:cs typeface="Arial" pitchFamily="34" charset="0"/>
              </a:rPr>
              <a:t>төрөлтөөс үүдэлтэй эх, </a:t>
            </a:r>
            <a:r>
              <a:rPr lang="mn-MN" sz="2400" dirty="0" smtClean="0">
                <a:latin typeface="Arial" pitchFamily="34" charset="0"/>
                <a:cs typeface="Arial" pitchFamily="34" charset="0"/>
              </a:rPr>
              <a:t>нярайн эм-дэд учрах сөрөг </a:t>
            </a:r>
            <a:r>
              <a:rPr lang="mn-MN" sz="2400" dirty="0">
                <a:latin typeface="Arial" pitchFamily="34" charset="0"/>
                <a:cs typeface="Arial" pitchFamily="34" charset="0"/>
              </a:rPr>
              <a:t>үр дагавар нь </a:t>
            </a:r>
            <a:r>
              <a:rPr lang="mn-MN" sz="2400" dirty="0" smtClean="0">
                <a:latin typeface="Arial" pitchFamily="34" charset="0"/>
                <a:cs typeface="Arial" pitchFamily="34" charset="0"/>
              </a:rPr>
              <a:t>эмнэлэгт Ковидын </a:t>
            </a:r>
            <a:r>
              <a:rPr lang="mn-MN" sz="2400" dirty="0">
                <a:latin typeface="Arial" pitchFamily="34" charset="0"/>
                <a:cs typeface="Arial" pitchFamily="34" charset="0"/>
              </a:rPr>
              <a:t>халдвар дамжих эрсдэлээс илүү их эрсдлийг дагуулж </a:t>
            </a:r>
            <a:r>
              <a:rPr lang="mn-MN" sz="2400" dirty="0" smtClean="0">
                <a:latin typeface="Arial" pitchFamily="34" charset="0"/>
                <a:cs typeface="Arial" pitchFamily="34" charset="0"/>
              </a:rPr>
              <a:t>байна/</a:t>
            </a:r>
          </a:p>
          <a:p>
            <a:r>
              <a:rPr lang="mn-MN" sz="2400" dirty="0" smtClean="0">
                <a:latin typeface="Arial" pitchFamily="34" charset="0"/>
                <a:cs typeface="Arial" pitchFamily="34" charset="0"/>
              </a:rPr>
              <a:t>Чадварлаг мэргэжилтний тусламжийг цаг алдалгүй авах боломжийг бүрдүүлэх</a:t>
            </a:r>
          </a:p>
          <a:p>
            <a:r>
              <a:rPr lang="mn-MN" sz="2400" dirty="0" smtClean="0">
                <a:latin typeface="Arial" pitchFamily="34" charset="0"/>
                <a:cs typeface="Arial" pitchFamily="34" charset="0"/>
              </a:rPr>
              <a:t>Жирэмслэлт, төрөлт, нярайн тусламж, үйлчилгээнд шаардлагатай  эм, </a:t>
            </a:r>
            <a:r>
              <a:rPr lang="mn-MN" sz="2400" dirty="0">
                <a:latin typeface="Arial" pitchFamily="34" charset="0"/>
                <a:cs typeface="Arial" pitchFamily="34" charset="0"/>
              </a:rPr>
              <a:t>хэрэгслийн </a:t>
            </a:r>
            <a:r>
              <a:rPr lang="mn-MN" sz="2400" dirty="0" smtClean="0">
                <a:latin typeface="Arial" pitchFamily="34" charset="0"/>
                <a:cs typeface="Arial" pitchFamily="34" charset="0"/>
              </a:rPr>
              <a:t>хангамжийг нэмэгдүүлэх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907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4000" dirty="0">
                <a:latin typeface="Arial" pitchFamily="34" charset="0"/>
                <a:cs typeface="Arial" pitchFamily="34" charset="0"/>
              </a:rPr>
              <a:t>ДЭМБ-ын зөвлөмж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mn-MN" sz="2400" b="1" dirty="0" smtClean="0">
                <a:latin typeface="Arial" pitchFamily="34" charset="0"/>
                <a:cs typeface="Arial" pitchFamily="34" charset="0"/>
              </a:rPr>
              <a:t>Эрүүл мэндийн ажилтан болон үйлчлүүлэчийн аюулгүй байдлын хувьд</a:t>
            </a:r>
          </a:p>
          <a:p>
            <a:r>
              <a:rPr lang="mn-MN" sz="2400" dirty="0" smtClean="0">
                <a:latin typeface="Arial" pitchFamily="34" charset="0"/>
                <a:cs typeface="Arial" pitchFamily="34" charset="0"/>
              </a:rPr>
              <a:t>Ажилтан болон үйлчлүүлэгчийн аюулгүй байдалтай холбоотой бодлого, төлөвлөлтийн нэгдмэл байдлыг хангах</a:t>
            </a:r>
          </a:p>
          <a:p>
            <a:r>
              <a:rPr lang="mn-MN" sz="2400" dirty="0" smtClean="0">
                <a:latin typeface="Arial" pitchFamily="34" charset="0"/>
                <a:cs typeface="Arial" pitchFamily="34" charset="0"/>
              </a:rPr>
              <a:t>Аюулгүй үйлчилгээний соел нэвтрүүлсэн эмнэлгийг сурталчлах, туршлага судлах</a:t>
            </a:r>
          </a:p>
          <a:p>
            <a:r>
              <a:rPr lang="mn-MN" sz="2400" dirty="0" smtClean="0">
                <a:latin typeface="Arial" pitchFamily="34" charset="0"/>
                <a:cs typeface="Arial" pitchFamily="34" charset="0"/>
              </a:rPr>
              <a:t>Аюулгүй тусламж, үйлчилгээний шалгуур хуудас, удирдамжийг нэвтрүүлэх, мөрдлөгө болгох</a:t>
            </a:r>
          </a:p>
          <a:p>
            <a:r>
              <a:rPr lang="mn-MN" sz="2400" dirty="0" smtClean="0">
                <a:latin typeface="Arial" pitchFamily="34" charset="0"/>
                <a:cs typeface="Arial" pitchFamily="34" charset="0"/>
              </a:rPr>
              <a:t>Эрүүл мэндийн ажилтны хамгаалах хэрэгслийн хангамжийг нэмэгдүүлэх / бие болон сэтгэл санааны аюулгүй байдлыг хангах/</a:t>
            </a: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098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r>
              <a:rPr lang="mn-MN" sz="4000" dirty="0" smtClean="0">
                <a:latin typeface="Arial" pitchFamily="34" charset="0"/>
                <a:cs typeface="Arial" pitchFamily="34" charset="0"/>
              </a:rPr>
              <a:t>Дүгнэлт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Autofit/>
          </a:bodyPr>
          <a:lstStyle/>
          <a:p>
            <a:r>
              <a:rPr lang="mn-MN" sz="2400" dirty="0" smtClean="0">
                <a:latin typeface="Arial" pitchFamily="34" charset="0"/>
                <a:cs typeface="Arial" pitchFamily="34" charset="0"/>
              </a:rPr>
              <a:t>Ковид нь эмнэлгийн </a:t>
            </a:r>
            <a:r>
              <a:rPr lang="mn-MN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бүхий л ТҮ-нд </a:t>
            </a:r>
            <a:r>
              <a:rPr lang="mn-MN" sz="2400" dirty="0" smtClean="0">
                <a:latin typeface="Arial" pitchFamily="34" charset="0"/>
                <a:cs typeface="Arial" pitchFamily="34" charset="0"/>
              </a:rPr>
              <a:t>сөргөөр нөлөөлж байна. Эх барих, нярайн тусламжид мөн адил нөлөөлж байна. </a:t>
            </a:r>
          </a:p>
          <a:p>
            <a:r>
              <a:rPr lang="mn-MN" sz="2400" dirty="0" smtClean="0">
                <a:latin typeface="Arial" pitchFamily="34" charset="0"/>
                <a:cs typeface="Arial" pitchFamily="34" charset="0"/>
              </a:rPr>
              <a:t>2020 онтой харьцуулахад байдал харьцангуй </a:t>
            </a:r>
            <a:r>
              <a:rPr lang="mn-MN" sz="2400" dirty="0" smtClean="0">
                <a:latin typeface="Arial" pitchFamily="34" charset="0"/>
                <a:cs typeface="Arial" pitchFamily="34" charset="0"/>
              </a:rPr>
              <a:t>дээрдэж  </a:t>
            </a:r>
            <a:r>
              <a:rPr lang="mn-MN" sz="2400" dirty="0" smtClean="0">
                <a:latin typeface="Arial" pitchFamily="34" charset="0"/>
                <a:cs typeface="Arial" pitchFamily="34" charset="0"/>
              </a:rPr>
              <a:t>байгаа.</a:t>
            </a:r>
          </a:p>
          <a:p>
            <a:r>
              <a:rPr lang="mn-MN" sz="2400" dirty="0" smtClean="0">
                <a:latin typeface="Arial" pitchFamily="34" charset="0"/>
                <a:cs typeface="Arial" pitchFamily="34" charset="0"/>
              </a:rPr>
              <a:t>Шалтгаан нь ТҮ-ний эрэлт ба нийлүүлэлттэй холбоотой</a:t>
            </a:r>
          </a:p>
          <a:p>
            <a:r>
              <a:rPr lang="mn-MN" sz="2400" dirty="0" smtClean="0">
                <a:latin typeface="Arial" pitchFamily="34" charset="0"/>
                <a:cs typeface="Arial" pitchFamily="34" charset="0"/>
              </a:rPr>
              <a:t>Тулгамдсан асуудлыг тогтолцооны түвшинд авч үзэх шаардлага гарч байна / бүхий л тү, эх, нярайн тү, эрүүл мэндийн ажилтан болон үйлчлүүлэчийн аюулгүй байдлын хүрээнд/</a:t>
            </a:r>
          </a:p>
          <a:p>
            <a:r>
              <a:rPr lang="mn-MN" sz="2400" dirty="0" smtClean="0">
                <a:latin typeface="Arial" pitchFamily="34" charset="0"/>
                <a:cs typeface="Arial" pitchFamily="34" charset="0"/>
              </a:rPr>
              <a:t>Өөрчлөгдөж буй нөхцөл байдалд дасан зохицох нь чухал</a:t>
            </a:r>
          </a:p>
        </p:txBody>
      </p:sp>
    </p:spTree>
    <p:extLst>
      <p:ext uri="{BB962C8B-B14F-4D97-AF65-F5344CB8AC3E}">
        <p14:creationId xmlns:p14="http://schemas.microsoft.com/office/powerpoint/2010/main" val="11490468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mn-MN" sz="4000" dirty="0" smtClean="0">
                <a:latin typeface="Arial" pitchFamily="34" charset="0"/>
                <a:cs typeface="Arial" pitchFamily="34" charset="0"/>
              </a:rPr>
              <a:t>Анхаарал хандуулсанд баярлалаа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832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Arial" pitchFamily="34" charset="0"/>
                <a:cs typeface="Arial" pitchFamily="34" charset="0"/>
              </a:rPr>
              <a:t>COVID-19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5438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mn-MN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Ковидын халдвар дэлхийн өнцөг булан бүрт </a:t>
            </a:r>
            <a:r>
              <a:rPr lang="mn-MN" sz="2800" b="1" dirty="0" smtClean="0">
                <a:latin typeface="Arial" pitchFamily="34" charset="0"/>
                <a:cs typeface="Arial" pitchFamily="34" charset="0"/>
              </a:rPr>
              <a:t>бүх төрлийн 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эмнэлгийн тусламж, үйлчилгээнд сөргөөг </a:t>
            </a:r>
            <a:r>
              <a:rPr lang="mn-MN" sz="2800" dirty="0">
                <a:latin typeface="Arial" pitchFamily="34" charset="0"/>
                <a:cs typeface="Arial" pitchFamily="34" charset="0"/>
              </a:rPr>
              <a:t>нөлөөлсөн. 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/ДЭМБ-ийн 2021 оны 1-3 сард хийсэн судалгааны тайлангаас, 135 улс/ </a:t>
            </a:r>
          </a:p>
          <a:p>
            <a:pPr marL="0" indent="0" algn="just">
              <a:buNone/>
            </a:pPr>
            <a:r>
              <a:rPr lang="mn-MN" sz="2800" dirty="0">
                <a:latin typeface="Arial" pitchFamily="34" charset="0"/>
                <a:cs typeface="Arial" pitchFamily="34" charset="0"/>
              </a:rPr>
              <a:t>-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135 улсын 94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%</a:t>
            </a:r>
            <a:r>
              <a:rPr lang="mn-MN" sz="2800" dirty="0">
                <a:latin typeface="Arial" pitchFamily="34" charset="0"/>
                <a:cs typeface="Arial" pitchFamily="34" charset="0"/>
              </a:rPr>
              <a:t>-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д нь тусламж, үйлчилгээнд тодорхой хувиар сөргөөр нөлөөлсөн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%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-д нөлөөлөөгүй</a:t>
            </a:r>
          </a:p>
        </p:txBody>
      </p:sp>
    </p:spTree>
    <p:extLst>
      <p:ext uri="{BB962C8B-B14F-4D97-AF65-F5344CB8AC3E}">
        <p14:creationId xmlns:p14="http://schemas.microsoft.com/office/powerpoint/2010/main" val="4072516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Boro\Desktop\245046739_627085618701575_7666743676859240215_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"/>
            <a:ext cx="7848600" cy="5821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9683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COVID-19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924800" cy="38862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mn-MN" sz="3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Ковид нь  судалгаанд хамрагдсан орнуудын дунджаар 35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% 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д нь </a:t>
            </a:r>
            <a:r>
              <a:rPr lang="mn-MN" sz="2800" b="1" dirty="0" smtClean="0">
                <a:latin typeface="Arial" pitchFamily="34" charset="0"/>
                <a:cs typeface="Arial" pitchFamily="34" charset="0"/>
              </a:rPr>
              <a:t>эх</a:t>
            </a:r>
            <a:r>
              <a:rPr lang="mn-MN" sz="2800" b="1" dirty="0">
                <a:latin typeface="Arial" pitchFamily="34" charset="0"/>
                <a:cs typeface="Arial" pitchFamily="34" charset="0"/>
              </a:rPr>
              <a:t>, </a:t>
            </a:r>
            <a:r>
              <a:rPr lang="mn-MN" sz="2800" b="1" dirty="0" smtClean="0">
                <a:latin typeface="Arial" pitchFamily="34" charset="0"/>
                <a:cs typeface="Arial" pitchFamily="34" charset="0"/>
              </a:rPr>
              <a:t>барих, эмэгтэйчүүд, гэр бүл төлөвлөлт, нярай, хүүхдийн 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тусламж үйлчилгээнд сөргөөр нөлөөлж нас </a:t>
            </a:r>
            <a:r>
              <a:rPr lang="mn-MN" sz="2800" dirty="0">
                <a:latin typeface="Arial" pitchFamily="34" charset="0"/>
                <a:cs typeface="Arial" pitchFamily="34" charset="0"/>
              </a:rPr>
              <a:t>баралт я-яа 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бага орлоготой орнуудад ихээр нэмэгдсэн.</a:t>
            </a:r>
            <a:r>
              <a:rPr lang="mn-MN" sz="2800" dirty="0"/>
              <a:t> </a:t>
            </a:r>
            <a:r>
              <a:rPr lang="mn-MN" sz="2800" dirty="0">
                <a:latin typeface="Arial" pitchFamily="34" charset="0"/>
                <a:cs typeface="Arial" pitchFamily="34" charset="0"/>
              </a:rPr>
              <a:t>Тусламж, үйлчилгээний 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%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mn-MN" sz="2800" dirty="0">
                <a:latin typeface="Arial" pitchFamily="34" charset="0"/>
                <a:cs typeface="Arial" pitchFamily="34" charset="0"/>
              </a:rPr>
              <a:t>алдагдахад нэмэлтээр 28 000 эх, 168 000 нярай эндэх 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магадлалтай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 </a:t>
            </a:r>
            <a:endParaRPr lang="mn-MN" sz="28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mn-MN" sz="3000" dirty="0">
              <a:latin typeface="Arial" pitchFamily="34" charset="0"/>
              <a:cs typeface="Arial" pitchFamily="34" charset="0"/>
            </a:endParaRPr>
          </a:p>
          <a:p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524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Boro\Desktop\245045800_558925598500102_5003284351834666044_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40" y="457200"/>
            <a:ext cx="8122319" cy="59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4523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Arial" pitchFamily="34" charset="0"/>
                <a:cs typeface="Arial" pitchFamily="34" charset="0"/>
              </a:rPr>
              <a:t>COVID-19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077200" cy="1295400"/>
          </a:xfrm>
        </p:spPr>
        <p:txBody>
          <a:bodyPr>
            <a:normAutofit fontScale="92500" lnSpcReduction="20000"/>
          </a:bodyPr>
          <a:lstStyle/>
          <a:p>
            <a:r>
              <a:rPr lang="mn-MN" dirty="0" smtClean="0">
                <a:latin typeface="Arial" pitchFamily="34" charset="0"/>
                <a:cs typeface="Arial" pitchFamily="34" charset="0"/>
              </a:rPr>
              <a:t>20</a:t>
            </a:r>
            <a:r>
              <a:rPr lang="mn-MN" sz="3000" dirty="0" smtClean="0">
                <a:latin typeface="Arial" pitchFamily="34" charset="0"/>
                <a:cs typeface="Arial" pitchFamily="34" charset="0"/>
              </a:rPr>
              <a:t>20 онтой харьцуулахад 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COVID-19-</a:t>
            </a:r>
            <a:r>
              <a:rPr lang="mn-MN" sz="3000" dirty="0" smtClean="0">
                <a:latin typeface="Arial" pitchFamily="34" charset="0"/>
                <a:cs typeface="Arial" pitchFamily="34" charset="0"/>
              </a:rPr>
              <a:t>ийн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mn-MN" sz="3000" dirty="0" smtClean="0">
                <a:latin typeface="Arial" pitchFamily="34" charset="0"/>
                <a:cs typeface="Arial" pitchFamily="34" charset="0"/>
              </a:rPr>
              <a:t>нөлөөлөл </a:t>
            </a:r>
            <a:r>
              <a:rPr lang="mn-MN" sz="3000" dirty="0" smtClean="0">
                <a:latin typeface="Arial" pitchFamily="34" charset="0"/>
                <a:cs typeface="Arial" pitchFamily="34" charset="0"/>
              </a:rPr>
              <a:t>тодорхой хэмжээнд </a:t>
            </a:r>
            <a:r>
              <a:rPr lang="mn-MN" sz="3000" dirty="0" smtClean="0">
                <a:latin typeface="Arial" pitchFamily="34" charset="0"/>
                <a:cs typeface="Arial" pitchFamily="34" charset="0"/>
              </a:rPr>
              <a:t>багассан сайн үзүүлэлттэй байна</a:t>
            </a:r>
            <a:r>
              <a:rPr lang="mn-MN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Boro\Desktop\245123957_1067103890725066_1424851576780628476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362200"/>
            <a:ext cx="78486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0649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Arial" pitchFamily="34" charset="0"/>
                <a:cs typeface="Arial" pitchFamily="34" charset="0"/>
              </a:rPr>
              <a:t>COVID-19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mn-MN" sz="2600" dirty="0" smtClean="0">
                <a:latin typeface="Arial" pitchFamily="34" charset="0"/>
                <a:cs typeface="Arial" pitchFamily="34" charset="0"/>
              </a:rPr>
              <a:t>Ковидын улмаас тусламж, үйлчилгээний эрэлт, нийлүүлэлт</a:t>
            </a:r>
            <a:r>
              <a:rPr lang="mn-MN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mn-MN" sz="2600" dirty="0" smtClean="0">
                <a:latin typeface="Arial" pitchFamily="34" charset="0"/>
                <a:cs typeface="Arial" pitchFamily="34" charset="0"/>
              </a:rPr>
              <a:t>өөрчлөгдсөн.</a:t>
            </a:r>
          </a:p>
          <a:p>
            <a:r>
              <a:rPr lang="mn-MN" sz="2600" dirty="0" smtClean="0">
                <a:latin typeface="Arial" pitchFamily="34" charset="0"/>
                <a:cs typeface="Arial" pitchFamily="34" charset="0"/>
              </a:rPr>
              <a:t>Хүний нөөцийн </a:t>
            </a:r>
            <a:r>
              <a:rPr lang="mn-MN" sz="2600" dirty="0" smtClean="0">
                <a:latin typeface="Arial" pitchFamily="34" charset="0"/>
                <a:cs typeface="Arial" pitchFamily="34" charset="0"/>
              </a:rPr>
              <a:t>нийлүүлэлт багасах</a:t>
            </a:r>
            <a:endParaRPr lang="mn-MN" sz="2600" dirty="0" smtClean="0">
              <a:latin typeface="Arial" pitchFamily="34" charset="0"/>
              <a:cs typeface="Arial" pitchFamily="34" charset="0"/>
            </a:endParaRPr>
          </a:p>
          <a:p>
            <a:r>
              <a:rPr lang="mn-MN" sz="2600" dirty="0" smtClean="0">
                <a:latin typeface="Arial" pitchFamily="34" charset="0"/>
                <a:cs typeface="Arial" pitchFamily="34" charset="0"/>
              </a:rPr>
              <a:t>Хэвтэн эмчлүүлэх тусламж, үйлчилгээний эрэлт нэмэгдэх, орны нийлүүлэлтийн хязгаарлалт</a:t>
            </a:r>
          </a:p>
          <a:p>
            <a:r>
              <a:rPr lang="mn-MN" sz="2600" dirty="0" smtClean="0">
                <a:latin typeface="Arial" pitchFamily="34" charset="0"/>
                <a:cs typeface="Arial" pitchFamily="34" charset="0"/>
              </a:rPr>
              <a:t>Хувийн хамгаалах хэрэгслийн дутагдал</a:t>
            </a:r>
          </a:p>
          <a:p>
            <a:r>
              <a:rPr lang="mn-MN" sz="2600" dirty="0" smtClean="0">
                <a:latin typeface="Arial" pitchFamily="34" charset="0"/>
                <a:cs typeface="Arial" pitchFamily="34" charset="0"/>
              </a:rPr>
              <a:t>Амбулаторийн ТҮ-ний хязгаарлалт</a:t>
            </a:r>
            <a:r>
              <a:rPr lang="mn-MN" sz="2600" dirty="0">
                <a:latin typeface="Arial" pitchFamily="34" charset="0"/>
                <a:cs typeface="Arial" pitchFamily="34" charset="0"/>
              </a:rPr>
              <a:t>, хөл </a:t>
            </a:r>
            <a:r>
              <a:rPr lang="mn-MN" sz="2600" dirty="0" smtClean="0">
                <a:latin typeface="Arial" pitchFamily="34" charset="0"/>
                <a:cs typeface="Arial" pitchFamily="34" charset="0"/>
              </a:rPr>
              <a:t>хорио, </a:t>
            </a:r>
            <a:r>
              <a:rPr lang="mn-MN" sz="2600" dirty="0" smtClean="0">
                <a:latin typeface="Arial" pitchFamily="34" charset="0"/>
                <a:cs typeface="Arial" pitchFamily="34" charset="0"/>
              </a:rPr>
              <a:t>эрт илрүүлгийн үзлэгийн </a:t>
            </a:r>
            <a:r>
              <a:rPr lang="mn-MN" sz="2600" dirty="0" smtClean="0">
                <a:latin typeface="Arial" pitchFamily="34" charset="0"/>
                <a:cs typeface="Arial" pitchFamily="34" charset="0"/>
              </a:rPr>
              <a:t>хязгаарлалт</a:t>
            </a:r>
            <a:endParaRPr lang="mn-MN" sz="2600" dirty="0" smtClean="0">
              <a:latin typeface="Arial" pitchFamily="34" charset="0"/>
              <a:cs typeface="Arial" pitchFamily="34" charset="0"/>
            </a:endParaRPr>
          </a:p>
          <a:p>
            <a:r>
              <a:rPr lang="mn-MN" sz="2600" dirty="0" smtClean="0">
                <a:latin typeface="Arial" pitchFamily="34" charset="0"/>
                <a:cs typeface="Arial" pitchFamily="34" charset="0"/>
              </a:rPr>
              <a:t>Эдийн засгийн </a:t>
            </a:r>
            <a:r>
              <a:rPr lang="mn-MN" sz="2600" dirty="0" smtClean="0">
                <a:latin typeface="Arial" pitchFamily="34" charset="0"/>
                <a:cs typeface="Arial" pitchFamily="34" charset="0"/>
              </a:rPr>
              <a:t>хямрал, санхүүгийн хязгаарлалт</a:t>
            </a:r>
            <a:endParaRPr lang="mn-MN" sz="2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125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Arial" pitchFamily="34" charset="0"/>
                <a:cs typeface="Arial" pitchFamily="34" charset="0"/>
              </a:rPr>
              <a:t>COVID-19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mn-MN" sz="2800" dirty="0" smtClean="0">
                <a:latin typeface="Arial" pitchFamily="34" charset="0"/>
                <a:cs typeface="Arial" pitchFamily="34" charset="0"/>
              </a:rPr>
              <a:t>Эмэгтэйчүүд </a:t>
            </a:r>
            <a:r>
              <a:rPr lang="mn-MN" sz="2800" dirty="0">
                <a:latin typeface="Arial" pitchFamily="34" charset="0"/>
                <a:cs typeface="Arial" pitchFamily="34" charset="0"/>
              </a:rPr>
              <a:t>улаан шугамд 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ажиллаж, өвдөж байна </a:t>
            </a:r>
          </a:p>
          <a:p>
            <a:r>
              <a:rPr lang="mn-MN" sz="2800" dirty="0" smtClean="0">
                <a:latin typeface="Arial" pitchFamily="34" charset="0"/>
                <a:cs typeface="Arial" pitchFamily="34" charset="0"/>
              </a:rPr>
              <a:t>2030 </a:t>
            </a:r>
            <a:r>
              <a:rPr lang="mn-MN" sz="2800" dirty="0">
                <a:latin typeface="Arial" pitchFamily="34" charset="0"/>
                <a:cs typeface="Arial" pitchFamily="34" charset="0"/>
              </a:rPr>
              <a:t>гэхэд сая орчим эх баригчийн дутагдалд 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орно.</a:t>
            </a:r>
          </a:p>
          <a:p>
            <a:r>
              <a:rPr lang="mn-MN" sz="2800" dirty="0" smtClean="0">
                <a:latin typeface="Arial" pitchFamily="34" charset="0"/>
                <a:cs typeface="Arial" pitchFamily="34" charset="0"/>
              </a:rPr>
              <a:t>Эх </a:t>
            </a:r>
            <a:r>
              <a:rPr lang="mn-MN" sz="2800" dirty="0">
                <a:latin typeface="Arial" pitchFamily="34" charset="0"/>
                <a:cs typeface="Arial" pitchFamily="34" charset="0"/>
              </a:rPr>
              <a:t>нярайг 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тусгаарлаж, </a:t>
            </a:r>
            <a:r>
              <a:rPr lang="mn-MN" sz="2800" dirty="0">
                <a:latin typeface="Arial" pitchFamily="34" charset="0"/>
                <a:cs typeface="Arial" pitchFamily="34" charset="0"/>
              </a:rPr>
              <a:t>хөхөөр хооллох хувь 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багассан</a:t>
            </a:r>
          </a:p>
          <a:p>
            <a:r>
              <a:rPr lang="mn-MN" sz="2800" dirty="0" smtClean="0">
                <a:latin typeface="Arial" pitchFamily="34" charset="0"/>
                <a:cs typeface="Arial" pitchFamily="34" charset="0"/>
              </a:rPr>
              <a:t>Эмнэлгийн </a:t>
            </a:r>
            <a:r>
              <a:rPr lang="mn-MN" sz="2800" dirty="0">
                <a:latin typeface="Arial" pitchFamily="34" charset="0"/>
                <a:cs typeface="Arial" pitchFamily="34" charset="0"/>
              </a:rPr>
              <a:t>мэргэжилтний бухимдал, ажлын ачаалал нэмэгдсэн</a:t>
            </a:r>
            <a:r>
              <a:rPr lang="mn-MN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mn-MN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049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4000" dirty="0" smtClean="0">
                <a:latin typeface="Arial" pitchFamily="34" charset="0"/>
                <a:cs typeface="Arial" pitchFamily="34" charset="0"/>
              </a:rPr>
              <a:t>ДЭМБ-ын зөвлөмж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mn-MN" sz="2400" b="1" dirty="0" smtClean="0">
                <a:latin typeface="Arial" pitchFamily="34" charset="0"/>
                <a:cs typeface="Arial" pitchFamily="34" charset="0"/>
              </a:rPr>
              <a:t>Тогтолцооны хувьд:</a:t>
            </a:r>
          </a:p>
          <a:p>
            <a:r>
              <a:rPr lang="mn-MN" sz="2400" dirty="0" smtClean="0">
                <a:latin typeface="Arial" pitchFamily="34" charset="0"/>
                <a:cs typeface="Arial" pitchFamily="34" charset="0"/>
              </a:rPr>
              <a:t>Өөрчлөгдөж буй нөхцөл байдал, хэрэгцээнд дасан зохицох</a:t>
            </a:r>
          </a:p>
          <a:p>
            <a:r>
              <a:rPr lang="mn-MN" sz="2400" dirty="0" smtClean="0">
                <a:latin typeface="Arial" pitchFamily="34" charset="0"/>
                <a:cs typeface="Arial" pitchFamily="34" charset="0"/>
              </a:rPr>
              <a:t>Тусламж, үйлчилгээний </a:t>
            </a:r>
            <a:r>
              <a:rPr lang="mn-MN" sz="2400" dirty="0">
                <a:latin typeface="Arial" pitchFamily="34" charset="0"/>
                <a:cs typeface="Arial" pitchFamily="34" charset="0"/>
              </a:rPr>
              <a:t>зохицуулалтын механизмыг </a:t>
            </a:r>
            <a:r>
              <a:rPr lang="mn-MN" sz="2400" dirty="0" smtClean="0">
                <a:latin typeface="Arial" pitchFamily="34" charset="0"/>
                <a:cs typeface="Arial" pitchFamily="34" charset="0"/>
              </a:rPr>
              <a:t>нөхцөл байдалд тохируулах</a:t>
            </a:r>
            <a:r>
              <a:rPr lang="mn-MN" sz="2400" dirty="0">
                <a:latin typeface="Arial" pitchFamily="34" charset="0"/>
                <a:cs typeface="Arial" pitchFamily="34" charset="0"/>
              </a:rPr>
              <a:t>, санхүүгийн саад бэрхшээлийг </a:t>
            </a:r>
            <a:r>
              <a:rPr lang="mn-MN" sz="2400" dirty="0" smtClean="0">
                <a:latin typeface="Arial" pitchFamily="34" charset="0"/>
                <a:cs typeface="Arial" pitchFamily="34" charset="0"/>
              </a:rPr>
              <a:t>арилгах</a:t>
            </a:r>
          </a:p>
          <a:p>
            <a:r>
              <a:rPr lang="mn-MN" sz="2400" dirty="0" smtClean="0">
                <a:latin typeface="Arial" pitchFamily="34" charset="0"/>
                <a:cs typeface="Arial" pitchFamily="34" charset="0"/>
              </a:rPr>
              <a:t>Хүний нөөцийн чадавхийг нэмэгдүүлэх</a:t>
            </a:r>
          </a:p>
          <a:p>
            <a:r>
              <a:rPr lang="mn-MN" sz="2400" dirty="0" smtClean="0">
                <a:latin typeface="Arial" pitchFamily="34" charset="0"/>
                <a:cs typeface="Arial" pitchFamily="34" charset="0"/>
              </a:rPr>
              <a:t>Тусламж, үйлчилгээ үзүүлэх нэгж бүтцийг боловсронгуй болгох</a:t>
            </a:r>
          </a:p>
          <a:p>
            <a:r>
              <a:rPr lang="mn-MN" sz="2400" dirty="0" smtClean="0">
                <a:latin typeface="Arial" pitchFamily="34" charset="0"/>
                <a:cs typeface="Arial" pitchFamily="34" charset="0"/>
              </a:rPr>
              <a:t>Эмнэлгийн тусламжийн зайлшгүй шаардлагатай эм хэрэгслийн хангамжийг нэмэгдүүлэх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352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9084</TotalTime>
  <Words>358</Words>
  <Application>Microsoft Office PowerPoint</Application>
  <PresentationFormat>On-screen Show (4:3)</PresentationFormat>
  <Paragraphs>48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Шинэ коронавируст халдвар (Сovid-19)-ын эмнэлгийн тусламж, үйлчилгээнд үзүүлж буй нөлөөлөл ДЭМБ, судалгаа, 2021 он 1-3 сар</vt:lpstr>
      <vt:lpstr>COVID-19</vt:lpstr>
      <vt:lpstr>PowerPoint Presentation</vt:lpstr>
      <vt:lpstr>COVID-19</vt:lpstr>
      <vt:lpstr>PowerPoint Presentation</vt:lpstr>
      <vt:lpstr>COVID-19</vt:lpstr>
      <vt:lpstr>COVID-19</vt:lpstr>
      <vt:lpstr>COVID-19</vt:lpstr>
      <vt:lpstr>ДЭМБ-ын зөвлөмж</vt:lpstr>
      <vt:lpstr>ДЭМБ-ын зөвлөмж</vt:lpstr>
      <vt:lpstr>ДЭМБ-ын зөвлөмж</vt:lpstr>
      <vt:lpstr>Дүгнэлт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Үйлчлүүлэгчийн аюулгүй байдлын дэлхийн өдөр 2021</dc:title>
  <dc:creator>Boro</dc:creator>
  <cp:lastModifiedBy>Boro</cp:lastModifiedBy>
  <cp:revision>214</cp:revision>
  <cp:lastPrinted>2021-10-11T02:14:18Z</cp:lastPrinted>
  <dcterms:created xsi:type="dcterms:W3CDTF">2006-08-16T00:00:00Z</dcterms:created>
  <dcterms:modified xsi:type="dcterms:W3CDTF">2021-10-14T03:08:56Z</dcterms:modified>
</cp:coreProperties>
</file>